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6" autoAdjust="0"/>
    <p:restoredTop sz="94595" autoAdjust="0"/>
  </p:normalViewPr>
  <p:slideViewPr>
    <p:cSldViewPr>
      <p:cViewPr>
        <p:scale>
          <a:sx n="82" d="100"/>
          <a:sy n="82" d="100"/>
        </p:scale>
        <p:origin x="-8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102B4E-7202-46AC-8AA3-4D197F640F54}" type="datetimeFigureOut">
              <a:rPr lang="sk-SK" smtClean="0"/>
              <a:pPr/>
              <a:t>12. 8. 2011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FB7D69-3D95-41CF-8964-08B864E67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DETSKÉ PIESNE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69269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chemeClr val="accent1">
                    <a:lumMod val="75000"/>
                  </a:schemeClr>
                </a:solidFill>
              </a:rPr>
              <a:t>PÚPAVIENKY</a:t>
            </a:r>
          </a:p>
          <a:p>
            <a:endParaRPr lang="sk-SK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sk-SK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Pú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pú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púpavienky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v žltom klobúku,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vraj si posadali ráno na lúku.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Nakláňali k sebe zlaté hlavičky,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sú to malé deti veľkej mamičky.</a:t>
            </a:r>
          </a:p>
          <a:p>
            <a:pPr marL="342900" indent="-342900"/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/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2. Cing, cing. Cingi-lingi, ku zvončekom zas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 v piesni konvalinky pridali svoj hlas.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 A ja v toto ráno s nimi spievať chcem: </a:t>
            </a:r>
          </a:p>
          <a:p>
            <a:pPr marL="342900" indent="-342900"/>
            <a:r>
              <a:rPr lang="sk-SK" sz="3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 Pán Boh stvoril ľudí, nebesá i zem.</a:t>
            </a:r>
            <a:endParaRPr lang="sk-S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69269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chemeClr val="accent1">
                    <a:lumMod val="75000"/>
                  </a:schemeClr>
                </a:solidFill>
              </a:rPr>
              <a:t>BLÚDILA OVEČKA</a:t>
            </a:r>
          </a:p>
          <a:p>
            <a:pPr algn="ctr"/>
            <a:endParaRPr lang="sk-SK" sz="2400" dirty="0" smtClean="0"/>
          </a:p>
          <a:p>
            <a:r>
              <a:rPr lang="sk-SK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Blúdila ovečka, blúdila lesom, Pastier ju zavolal láskavým hlasom: „Ovečka malá, vráť sa mi vráť, ja som tvoj Pastier, budem ťa pásť.</a:t>
            </a:r>
          </a:p>
          <a:p>
            <a:pPr marL="514350" indent="-514350">
              <a:buFont typeface="+mj-lt"/>
              <a:buAutoNum type="arabicPeriod"/>
            </a:pPr>
            <a:endParaRPr lang="sk-SK" sz="3200" dirty="0" smtClean="0"/>
          </a:p>
          <a:p>
            <a:pPr marL="514350" indent="-514350"/>
            <a:r>
              <a:rPr lang="sk-SK" sz="3200" dirty="0" smtClean="0">
                <a:solidFill>
                  <a:srgbClr val="FF6600"/>
                </a:solidFill>
              </a:rPr>
              <a:t>	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Po 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pastvách voňavých, potôčkoch čistých, po lúkach zelených, po cestách istých, vedie ju Pán Ježiš – ten dobrý Pastier, ktorý svoj život dal, aby ju našiel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8367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TANCUJEM, SPIEVAM SI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k-SK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/: Tancujem, spievam si, som do Pána zbláznený.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Nedokážem ukrývať, že radosť v srdci mám. :/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Strácam hlas, no pre Ježiša oplatí sa viac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niekto povie, že som mimo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Strácam hlas, no pre Ježiša oplatí sa viac</a:t>
            </a:r>
            <a:endParaRPr lang="sk-SK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692696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1" lang="sk-SK" sz="3200" b="1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SKRÝŠA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1. Pane Ježišu, mám jednu skrýšu. </a:t>
            </a: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  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Všetko </a:t>
            </a: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do nej ukladám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 som veľmi, veľmi sám.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Pane Ježišu, dám Ti tú skrýšu. </a:t>
            </a:r>
          </a:p>
          <a:p>
            <a:pPr lvl="0" algn="ctr">
              <a:spcBef>
                <a:spcPct val="0"/>
              </a:spcBef>
              <a:defRPr/>
            </a:pPr>
            <a:endParaRPr kumimoji="1" lang="sk-SK" sz="3200" kern="0" dirty="0" smtClean="0"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2. Nechcem ju viac mať, hnev zlosť schovávať.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Prosím, Pane Ježišu,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zober dnes moju skrýšu.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1" lang="sk-SK" sz="3200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Dávam Ti ju rád, nechcem skrýšu mať</a:t>
            </a:r>
            <a:r>
              <a:rPr kumimoji="1" lang="sk-SK" sz="3200" kern="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</a:p>
          <a:p>
            <a:pPr lvl="0" algn="r">
              <a:spcBef>
                <a:spcPct val="0"/>
              </a:spcBef>
              <a:defRPr/>
            </a:pP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ZDROJ: Malý Dávid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sk-SK" sz="3200" kern="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/>
            </a:r>
            <a:br>
              <a:rPr kumimoji="1" lang="sk-SK" sz="3200" kern="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8367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STUDNIČKA</a:t>
            </a:r>
            <a:endParaRPr lang="sk-SK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 veľmi dlho nepršalo, zelené lúky zbledli, vyschli a veľa kvetov opadalo pred tým, než by rozkvitli. V korytách riek voda nebola, len zem tá, piesčitá, no v jednej malej studni stála vodička ukrytá.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zrazu čo to vidím, čujem? Tá voda vykríkne z jám: „Ako dážď dáva, dať ja neviem, však koľko mám, ja rada dám.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Aj ty tiež môžeš takto dávať ako tá studnička malá, však musíš svoje srdce vydať Bohu, čo lásku dáva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ZDROJ: Malý Dávid </a:t>
            </a:r>
            <a:endParaRPr lang="sk-SK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195</Words>
  <Application>Microsoft Office PowerPoint</Application>
  <PresentationFormat>Prezentácia na obrazovke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Mestský</vt:lpstr>
      <vt:lpstr>DETSKÉ PIESNE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ROLNIČKY</dc:title>
  <dc:creator>jan oslik</dc:creator>
  <cp:lastModifiedBy>jan oslik</cp:lastModifiedBy>
  <cp:revision>5</cp:revision>
  <dcterms:created xsi:type="dcterms:W3CDTF">2011-01-15T08:14:24Z</dcterms:created>
  <dcterms:modified xsi:type="dcterms:W3CDTF">2011-08-12T14:32:43Z</dcterms:modified>
</cp:coreProperties>
</file>